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Medium"/>
      <p:regular r:id="rId16"/>
      <p:bold r:id="rId17"/>
      <p:italic r:id="rId18"/>
      <p:boldItalic r:id="rId19"/>
    </p:embeddedFon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6.xml"/><Relationship Id="rId22" Type="http://schemas.openxmlformats.org/officeDocument/2006/relationships/font" Target="fonts/Roboto-italic.fntdata"/><Relationship Id="rId10" Type="http://schemas.openxmlformats.org/officeDocument/2006/relationships/slide" Target="slides/slide5.xml"/><Relationship Id="rId21"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Medium-bold.fntdata"/><Relationship Id="rId16" Type="http://schemas.openxmlformats.org/officeDocument/2006/relationships/font" Target="fonts/RobotoMedium-regular.fntdata"/><Relationship Id="rId5" Type="http://schemas.openxmlformats.org/officeDocument/2006/relationships/notesMaster" Target="notesMasters/notesMaster1.xml"/><Relationship Id="rId19" Type="http://schemas.openxmlformats.org/officeDocument/2006/relationships/font" Target="fonts/RobotoMedium-boldItalic.fntdata"/><Relationship Id="rId6" Type="http://schemas.openxmlformats.org/officeDocument/2006/relationships/slide" Target="slides/slide1.xml"/><Relationship Id="rId18" Type="http://schemas.openxmlformats.org/officeDocument/2006/relationships/font" Target="fonts/RobotoMedium-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1da8f76e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1da8f76e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51da8f76e2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51da8f76e2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51da8f76e2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51da8f76e2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51da8f76e2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51da8f76e2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51da8f76e2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51da8f76e2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51da8f76e2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51da8f76e2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51da8f76e2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51da8f76e2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51da8f76e2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51da8f76e2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51da8f76e2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51da8f76e2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50000"/>
          </a:blip>
          <a:stretch>
            <a:fillRect/>
          </a:stretch>
        </p:blipFill>
        <p:spPr>
          <a:xfrm>
            <a:off x="0" y="-537887"/>
            <a:ext cx="9144001" cy="6219277"/>
          </a:xfrm>
          <a:prstGeom prst="rect">
            <a:avLst/>
          </a:prstGeom>
          <a:noFill/>
          <a:ln>
            <a:noFill/>
          </a:ln>
        </p:spPr>
      </p:pic>
      <p:sp>
        <p:nvSpPr>
          <p:cNvPr id="55" name="Google Shape;55;p13"/>
          <p:cNvSpPr txBox="1"/>
          <p:nvPr>
            <p:ph type="ctrTitle"/>
          </p:nvPr>
        </p:nvSpPr>
        <p:spPr>
          <a:xfrm>
            <a:off x="311708" y="1125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Conference Application</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 </a:t>
            </a:r>
            <a:endParaRPr/>
          </a:p>
        </p:txBody>
      </p:sp>
      <p:sp>
        <p:nvSpPr>
          <p:cNvPr id="56" name="Google Shape;56;p13"/>
          <p:cNvSpPr txBox="1"/>
          <p:nvPr>
            <p:ph idx="1" type="subTitle"/>
          </p:nvPr>
        </p:nvSpPr>
        <p:spPr>
          <a:xfrm>
            <a:off x="311700" y="29865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For American Society of Civil Engineering </a:t>
            </a:r>
            <a:endParaRPr/>
          </a:p>
        </p:txBody>
      </p:sp>
      <p:pic>
        <p:nvPicPr>
          <p:cNvPr id="57" name="Google Shape;57;p13"/>
          <p:cNvPicPr preferRelativeResize="0"/>
          <p:nvPr/>
        </p:nvPicPr>
        <p:blipFill>
          <a:blip r:embed="rId4">
            <a:alphaModFix/>
          </a:blip>
          <a:stretch>
            <a:fillRect/>
          </a:stretch>
        </p:blipFill>
        <p:spPr>
          <a:xfrm>
            <a:off x="2485105" y="1744055"/>
            <a:ext cx="4173800" cy="1081075"/>
          </a:xfrm>
          <a:prstGeom prst="rect">
            <a:avLst/>
          </a:prstGeom>
          <a:noFill/>
          <a:ln>
            <a:noFill/>
          </a:ln>
        </p:spPr>
      </p:pic>
    </p:spTree>
  </p:cSld>
  <p:clrMapOvr>
    <a:masterClrMapping/>
  </p:clrMapOvr>
  <mc:AlternateContent>
    <mc:Choice Requires="p14">
      <p:transition spd="slow" p14:dur="1000">
        <p14:flip dir="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pic>
        <p:nvPicPr>
          <p:cNvPr id="134" name="Google Shape;134;p22"/>
          <p:cNvPicPr preferRelativeResize="0"/>
          <p:nvPr/>
        </p:nvPicPr>
        <p:blipFill>
          <a:blip r:embed="rId3">
            <a:alphaModFix amt="50000"/>
          </a:blip>
          <a:stretch>
            <a:fillRect/>
          </a:stretch>
        </p:blipFill>
        <p:spPr>
          <a:xfrm>
            <a:off x="0" y="-537887"/>
            <a:ext cx="9144001" cy="6219277"/>
          </a:xfrm>
          <a:prstGeom prst="rect">
            <a:avLst/>
          </a:prstGeom>
          <a:noFill/>
          <a:ln>
            <a:noFill/>
          </a:ln>
        </p:spPr>
      </p:pic>
      <p:pic>
        <p:nvPicPr>
          <p:cNvPr id="135" name="Google Shape;135;p22"/>
          <p:cNvPicPr preferRelativeResize="0"/>
          <p:nvPr/>
        </p:nvPicPr>
        <p:blipFill>
          <a:blip r:embed="rId4">
            <a:alphaModFix/>
          </a:blip>
          <a:stretch>
            <a:fillRect/>
          </a:stretch>
        </p:blipFill>
        <p:spPr>
          <a:xfrm>
            <a:off x="1191075" y="0"/>
            <a:ext cx="6761850" cy="5143501"/>
          </a:xfrm>
          <a:prstGeom prst="rect">
            <a:avLst/>
          </a:prstGeom>
          <a:noFill/>
          <a:ln>
            <a:noFill/>
          </a:ln>
        </p:spPr>
      </p:pic>
    </p:spTree>
  </p:cSld>
  <p:clrMapOvr>
    <a:masterClrMapping/>
  </p:clrMapOvr>
  <mc:AlternateContent>
    <mc:Choice Requires="p14">
      <p:transition spd="slow" p14:dur="1000">
        <p14:flip dir="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a:t>
            </a:r>
            <a:r>
              <a:rPr lang="en"/>
              <a:t>Description and Motivation</a:t>
            </a:r>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57200" lvl="0" marL="0" rtl="0" algn="l">
              <a:lnSpc>
                <a:spcPct val="200000"/>
              </a:lnSpc>
              <a:spcBef>
                <a:spcPts val="0"/>
              </a:spcBef>
              <a:spcAft>
                <a:spcPts val="0"/>
              </a:spcAft>
              <a:buClr>
                <a:schemeClr val="dk1"/>
              </a:buClr>
              <a:buSzPts val="1100"/>
              <a:buFont typeface="Arial"/>
              <a:buNone/>
            </a:pPr>
            <a:r>
              <a:rPr lang="en" sz="2000">
                <a:solidFill>
                  <a:srgbClr val="434343"/>
                </a:solidFill>
                <a:latin typeface="Times New Roman"/>
                <a:ea typeface="Times New Roman"/>
                <a:cs typeface="Times New Roman"/>
                <a:sym typeface="Times New Roman"/>
              </a:rPr>
              <a:t>Our project is to create an application for the upcoming American Society of Civil Engineers-ASCE conference 2019 at Saint Martin’s University. In this app students will be able to look up schedules, campus maps, room setting, and food options near as well as the university Cafeteria. It will also send out notifications prior to a session starting.</a:t>
            </a:r>
            <a:endParaRPr sz="2000">
              <a:solidFill>
                <a:srgbClr val="434343"/>
              </a:solidFill>
            </a:endParaRPr>
          </a:p>
        </p:txBody>
      </p:sp>
      <p:pic>
        <p:nvPicPr>
          <p:cNvPr id="64" name="Google Shape;64;p14"/>
          <p:cNvPicPr preferRelativeResize="0"/>
          <p:nvPr/>
        </p:nvPicPr>
        <p:blipFill>
          <a:blip r:embed="rId3">
            <a:alphaModFix/>
          </a:blip>
          <a:stretch>
            <a:fillRect/>
          </a:stretch>
        </p:blipFill>
        <p:spPr>
          <a:xfrm>
            <a:off x="3357575" y="4088019"/>
            <a:ext cx="5629275" cy="1079300"/>
          </a:xfrm>
          <a:prstGeom prst="rect">
            <a:avLst/>
          </a:prstGeom>
          <a:noFill/>
          <a:ln>
            <a:noFill/>
          </a:ln>
        </p:spPr>
      </p:pic>
    </p:spTree>
  </p:cSld>
  <p:clrMapOvr>
    <a:masterClrMapping/>
  </p:clrMapOvr>
  <p:transition spd="med">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Process</a:t>
            </a:r>
            <a:endParaRPr/>
          </a:p>
        </p:txBody>
      </p:sp>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434343"/>
              </a:buClr>
              <a:buSzPts val="1800"/>
              <a:buChar char="-"/>
            </a:pPr>
            <a:r>
              <a:rPr lang="en">
                <a:solidFill>
                  <a:srgbClr val="434343"/>
                </a:solidFill>
              </a:rPr>
              <a:t>Talking to the client and what they want</a:t>
            </a:r>
            <a:endParaRPr>
              <a:solidFill>
                <a:srgbClr val="434343"/>
              </a:solidFill>
            </a:endParaRPr>
          </a:p>
          <a:p>
            <a:pPr indent="-342900" lvl="0" marL="457200" rtl="0" algn="l">
              <a:spcBef>
                <a:spcPts val="0"/>
              </a:spcBef>
              <a:spcAft>
                <a:spcPts val="0"/>
              </a:spcAft>
              <a:buClr>
                <a:srgbClr val="434343"/>
              </a:buClr>
              <a:buSzPts val="1800"/>
              <a:buChar char="-"/>
            </a:pPr>
            <a:r>
              <a:rPr lang="en">
                <a:solidFill>
                  <a:srgbClr val="434343"/>
                </a:solidFill>
              </a:rPr>
              <a:t>Collecting data</a:t>
            </a:r>
            <a:endParaRPr>
              <a:solidFill>
                <a:srgbClr val="434343"/>
              </a:solidFill>
            </a:endParaRPr>
          </a:p>
          <a:p>
            <a:pPr indent="-342900" lvl="0" marL="457200" rtl="0" algn="l">
              <a:spcBef>
                <a:spcPts val="0"/>
              </a:spcBef>
              <a:spcAft>
                <a:spcPts val="0"/>
              </a:spcAft>
              <a:buClr>
                <a:srgbClr val="434343"/>
              </a:buClr>
              <a:buSzPts val="1800"/>
              <a:buChar char="-"/>
            </a:pPr>
            <a:r>
              <a:rPr lang="en">
                <a:solidFill>
                  <a:srgbClr val="434343"/>
                </a:solidFill>
              </a:rPr>
              <a:t>Making a plan</a:t>
            </a:r>
            <a:endParaRPr>
              <a:solidFill>
                <a:srgbClr val="434343"/>
              </a:solidFill>
            </a:endParaRPr>
          </a:p>
          <a:p>
            <a:pPr indent="-342900" lvl="0" marL="457200" rtl="0" algn="l">
              <a:spcBef>
                <a:spcPts val="0"/>
              </a:spcBef>
              <a:spcAft>
                <a:spcPts val="0"/>
              </a:spcAft>
              <a:buClr>
                <a:srgbClr val="434343"/>
              </a:buClr>
              <a:buSzPts val="1800"/>
              <a:buChar char="-"/>
            </a:pPr>
            <a:r>
              <a:rPr lang="en">
                <a:solidFill>
                  <a:srgbClr val="434343"/>
                </a:solidFill>
              </a:rPr>
              <a:t>Designing the structure</a:t>
            </a:r>
            <a:endParaRPr>
              <a:solidFill>
                <a:srgbClr val="434343"/>
              </a:solidFill>
            </a:endParaRPr>
          </a:p>
          <a:p>
            <a:pPr indent="-342900" lvl="0" marL="457200" rtl="0" algn="l">
              <a:spcBef>
                <a:spcPts val="0"/>
              </a:spcBef>
              <a:spcAft>
                <a:spcPts val="0"/>
              </a:spcAft>
              <a:buClr>
                <a:srgbClr val="434343"/>
              </a:buClr>
              <a:buSzPts val="1800"/>
              <a:buChar char="-"/>
            </a:pPr>
            <a:r>
              <a:rPr lang="en">
                <a:solidFill>
                  <a:srgbClr val="434343"/>
                </a:solidFill>
              </a:rPr>
              <a:t>Creating an ERD</a:t>
            </a:r>
            <a:endParaRPr>
              <a:solidFill>
                <a:srgbClr val="434343"/>
              </a:solidFill>
            </a:endParaRPr>
          </a:p>
          <a:p>
            <a:pPr indent="-342900" lvl="0" marL="457200" rtl="0" algn="l">
              <a:spcBef>
                <a:spcPts val="0"/>
              </a:spcBef>
              <a:spcAft>
                <a:spcPts val="0"/>
              </a:spcAft>
              <a:buClr>
                <a:srgbClr val="434343"/>
              </a:buClr>
              <a:buSzPts val="1800"/>
              <a:buChar char="-"/>
            </a:pPr>
            <a:r>
              <a:rPr lang="en">
                <a:solidFill>
                  <a:srgbClr val="434343"/>
                </a:solidFill>
              </a:rPr>
              <a:t>Figuring out what language to use</a:t>
            </a:r>
            <a:endParaRPr>
              <a:solidFill>
                <a:srgbClr val="434343"/>
              </a:solidFill>
            </a:endParaRPr>
          </a:p>
        </p:txBody>
      </p:sp>
      <p:pic>
        <p:nvPicPr>
          <p:cNvPr id="71" name="Google Shape;71;p15"/>
          <p:cNvPicPr preferRelativeResize="0"/>
          <p:nvPr/>
        </p:nvPicPr>
        <p:blipFill>
          <a:blip r:embed="rId3">
            <a:alphaModFix/>
          </a:blip>
          <a:stretch>
            <a:fillRect/>
          </a:stretch>
        </p:blipFill>
        <p:spPr>
          <a:xfrm>
            <a:off x="4945025" y="1788625"/>
            <a:ext cx="4136925" cy="3269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Coding and </a:t>
            </a:r>
            <a:r>
              <a:rPr lang="en"/>
              <a:t>languages</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HTML</a:t>
            </a:r>
            <a:endParaRPr/>
          </a:p>
          <a:p>
            <a:pPr indent="-317500" lvl="1" marL="914400" rtl="0" algn="l">
              <a:spcBef>
                <a:spcPts val="0"/>
              </a:spcBef>
              <a:spcAft>
                <a:spcPts val="0"/>
              </a:spcAft>
              <a:buSzPts val="1400"/>
              <a:buChar char="○"/>
            </a:pPr>
            <a:r>
              <a:rPr lang="en"/>
              <a:t>To create the webpage</a:t>
            </a:r>
            <a:endParaRPr/>
          </a:p>
          <a:p>
            <a:pPr indent="-342900" lvl="0" marL="457200" rtl="0" algn="l">
              <a:spcBef>
                <a:spcPts val="0"/>
              </a:spcBef>
              <a:spcAft>
                <a:spcPts val="0"/>
              </a:spcAft>
              <a:buSzPts val="1800"/>
              <a:buChar char="●"/>
            </a:pPr>
            <a:r>
              <a:rPr lang="en"/>
              <a:t>CSS</a:t>
            </a:r>
            <a:endParaRPr/>
          </a:p>
          <a:p>
            <a:pPr indent="-317500" lvl="1" marL="914400" rtl="0" algn="l">
              <a:spcBef>
                <a:spcPts val="0"/>
              </a:spcBef>
              <a:spcAft>
                <a:spcPts val="0"/>
              </a:spcAft>
              <a:buSzPts val="1400"/>
              <a:buChar char="○"/>
            </a:pPr>
            <a:r>
              <a:rPr lang="en"/>
              <a:t>Style and organize the webpage</a:t>
            </a:r>
            <a:endParaRPr/>
          </a:p>
          <a:p>
            <a:pPr indent="-342900" lvl="0" marL="457200" rtl="0" algn="l">
              <a:spcBef>
                <a:spcPts val="0"/>
              </a:spcBef>
              <a:spcAft>
                <a:spcPts val="0"/>
              </a:spcAft>
              <a:buSzPts val="1800"/>
              <a:buChar char="●"/>
            </a:pPr>
            <a:r>
              <a:rPr lang="en"/>
              <a:t>JavaScript</a:t>
            </a:r>
            <a:endParaRPr/>
          </a:p>
          <a:p>
            <a:pPr indent="-317500" lvl="1" marL="914400" rtl="0" algn="l">
              <a:spcBef>
                <a:spcPts val="0"/>
              </a:spcBef>
              <a:spcAft>
                <a:spcPts val="0"/>
              </a:spcAft>
              <a:buSzPts val="1400"/>
              <a:buChar char="○"/>
            </a:pPr>
            <a:r>
              <a:rPr lang="en"/>
              <a:t>For features that require more complex coding</a:t>
            </a:r>
            <a:endParaRPr/>
          </a:p>
          <a:p>
            <a:pPr indent="-342900" lvl="0" marL="457200" rtl="0" algn="l">
              <a:spcBef>
                <a:spcPts val="0"/>
              </a:spcBef>
              <a:spcAft>
                <a:spcPts val="0"/>
              </a:spcAft>
              <a:buSzPts val="1800"/>
              <a:buChar char="●"/>
            </a:pPr>
            <a:r>
              <a:rPr lang="en"/>
              <a:t>PHP</a:t>
            </a:r>
            <a:endParaRPr/>
          </a:p>
          <a:p>
            <a:pPr indent="-317500" lvl="1" marL="914400" rtl="0" algn="l">
              <a:spcBef>
                <a:spcPts val="0"/>
              </a:spcBef>
              <a:spcAft>
                <a:spcPts val="0"/>
              </a:spcAft>
              <a:buSzPts val="1400"/>
              <a:buChar char="○"/>
            </a:pPr>
            <a:r>
              <a:rPr lang="en"/>
              <a:t>To connect the webpage to the database</a:t>
            </a:r>
            <a:endParaRPr/>
          </a:p>
          <a:p>
            <a:pPr indent="-342900" lvl="0" marL="457200" rtl="0" algn="l">
              <a:spcBef>
                <a:spcPts val="0"/>
              </a:spcBef>
              <a:spcAft>
                <a:spcPts val="0"/>
              </a:spcAft>
              <a:buSzPts val="1800"/>
              <a:buChar char="●"/>
            </a:pPr>
            <a:r>
              <a:rPr lang="en"/>
              <a:t>SQL</a:t>
            </a:r>
            <a:endParaRPr/>
          </a:p>
          <a:p>
            <a:pPr indent="-317500" lvl="1" marL="914400" rtl="0" algn="l">
              <a:spcBef>
                <a:spcPts val="0"/>
              </a:spcBef>
              <a:spcAft>
                <a:spcPts val="0"/>
              </a:spcAft>
              <a:buSzPts val="1400"/>
              <a:buChar char="○"/>
            </a:pPr>
            <a:r>
              <a:rPr lang="en"/>
              <a:t>To create a database for login and other necessary information</a:t>
            </a:r>
            <a:endParaRPr/>
          </a:p>
        </p:txBody>
      </p:sp>
      <p:pic>
        <p:nvPicPr>
          <p:cNvPr id="78" name="Google Shape;78;p16"/>
          <p:cNvPicPr preferRelativeResize="0"/>
          <p:nvPr/>
        </p:nvPicPr>
        <p:blipFill>
          <a:blip r:embed="rId3">
            <a:alphaModFix/>
          </a:blip>
          <a:stretch>
            <a:fillRect/>
          </a:stretch>
        </p:blipFill>
        <p:spPr>
          <a:xfrm>
            <a:off x="5327625" y="0"/>
            <a:ext cx="3761125" cy="35772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pic>
        <p:nvPicPr>
          <p:cNvPr id="83" name="Google Shape;83;p17"/>
          <p:cNvPicPr preferRelativeResize="0"/>
          <p:nvPr/>
        </p:nvPicPr>
        <p:blipFill>
          <a:blip r:embed="rId3">
            <a:alphaModFix/>
          </a:blip>
          <a:stretch>
            <a:fillRect/>
          </a:stretch>
        </p:blipFill>
        <p:spPr>
          <a:xfrm>
            <a:off x="4572000" y="309449"/>
            <a:ext cx="4474574" cy="4524602"/>
          </a:xfrm>
          <a:prstGeom prst="rect">
            <a:avLst/>
          </a:prstGeom>
          <a:noFill/>
          <a:ln>
            <a:noFill/>
          </a:ln>
        </p:spPr>
      </p:pic>
      <p:sp>
        <p:nvSpPr>
          <p:cNvPr id="84" name="Google Shape;84;p17"/>
          <p:cNvSpPr txBox="1"/>
          <p:nvPr>
            <p:ph idx="1" type="body"/>
          </p:nvPr>
        </p:nvSpPr>
        <p:spPr>
          <a:xfrm>
            <a:off x="311700" y="1152475"/>
            <a:ext cx="4212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Creating a diagram of the project helps us visualize how everything is connected.</a:t>
            </a:r>
            <a:endParaRPr/>
          </a:p>
          <a:p>
            <a:pPr indent="0" lvl="0" marL="0" rtl="0" algn="l">
              <a:spcBef>
                <a:spcPts val="1600"/>
              </a:spcBef>
              <a:spcAft>
                <a:spcPts val="1600"/>
              </a:spcAft>
              <a:buNone/>
            </a:pPr>
            <a:r>
              <a:rPr lang="en"/>
              <a:t>The arrows are color coded to help show the separate processes.</a:t>
            </a:r>
            <a:endParaRPr/>
          </a:p>
        </p:txBody>
      </p:sp>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ERD-Entity Relationship Diagram</a:t>
            </a:r>
            <a:endParaRPr/>
          </a:p>
        </p:txBody>
      </p:sp>
      <p:pic>
        <p:nvPicPr>
          <p:cNvPr id="86" name="Google Shape;86;p17"/>
          <p:cNvPicPr preferRelativeResize="0"/>
          <p:nvPr/>
        </p:nvPicPr>
        <p:blipFill>
          <a:blip r:embed="rId4">
            <a:alphaModFix/>
          </a:blip>
          <a:stretch>
            <a:fillRect/>
          </a:stretch>
        </p:blipFill>
        <p:spPr>
          <a:xfrm>
            <a:off x="238125" y="3488625"/>
            <a:ext cx="2669600" cy="1388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2441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92" name="Google Shape;92;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Schedule</a:t>
            </a:r>
            <a:endParaRPr/>
          </a:p>
          <a:p>
            <a:pPr indent="-342900" lvl="0" marL="457200" rtl="0" algn="l">
              <a:spcBef>
                <a:spcPts val="0"/>
              </a:spcBef>
              <a:spcAft>
                <a:spcPts val="0"/>
              </a:spcAft>
              <a:buSzPts val="1800"/>
              <a:buChar char="-"/>
            </a:pPr>
            <a:r>
              <a:rPr lang="en"/>
              <a:t>Campus Map</a:t>
            </a:r>
            <a:endParaRPr/>
          </a:p>
          <a:p>
            <a:pPr indent="-342900" lvl="0" marL="457200" rtl="0" algn="l">
              <a:spcBef>
                <a:spcPts val="0"/>
              </a:spcBef>
              <a:spcAft>
                <a:spcPts val="0"/>
              </a:spcAft>
              <a:buSzPts val="1800"/>
              <a:buChar char="-"/>
            </a:pPr>
            <a:r>
              <a:rPr lang="en"/>
              <a:t>Food options</a:t>
            </a:r>
            <a:endParaRPr/>
          </a:p>
          <a:p>
            <a:pPr indent="-342900" lvl="0" marL="457200" rtl="0" algn="l">
              <a:spcBef>
                <a:spcPts val="0"/>
              </a:spcBef>
              <a:spcAft>
                <a:spcPts val="0"/>
              </a:spcAft>
              <a:buSzPts val="1800"/>
              <a:buChar char="-"/>
            </a:pPr>
            <a:r>
              <a:rPr lang="en"/>
              <a:t>Room schedule</a:t>
            </a:r>
            <a:endParaRPr/>
          </a:p>
          <a:p>
            <a:pPr indent="-342900" lvl="0" marL="457200" rtl="0" algn="l">
              <a:spcBef>
                <a:spcPts val="0"/>
              </a:spcBef>
              <a:spcAft>
                <a:spcPts val="0"/>
              </a:spcAft>
              <a:buSzPts val="1800"/>
              <a:buChar char="-"/>
            </a:pPr>
            <a:r>
              <a:rPr lang="en"/>
              <a:t>Contact list</a:t>
            </a:r>
            <a:endParaRPr/>
          </a:p>
          <a:p>
            <a:pPr indent="0" lvl="0" marL="0" rtl="0" algn="l">
              <a:spcBef>
                <a:spcPts val="1600"/>
              </a:spcBef>
              <a:spcAft>
                <a:spcPts val="1600"/>
              </a:spcAft>
              <a:buNone/>
            </a:pPr>
            <a:r>
              <a:t/>
            </a:r>
            <a:endParaRPr/>
          </a:p>
        </p:txBody>
      </p:sp>
      <p:pic>
        <p:nvPicPr>
          <p:cNvPr id="93" name="Google Shape;93;p18"/>
          <p:cNvPicPr preferRelativeResize="0"/>
          <p:nvPr/>
        </p:nvPicPr>
        <p:blipFill>
          <a:blip r:embed="rId3">
            <a:alphaModFix/>
          </a:blip>
          <a:stretch>
            <a:fillRect/>
          </a:stretch>
        </p:blipFill>
        <p:spPr>
          <a:xfrm>
            <a:off x="4111225" y="816875"/>
            <a:ext cx="4246750" cy="3752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a:t>
            </a:r>
            <a:endParaRPr/>
          </a:p>
        </p:txBody>
      </p:sp>
      <p:sp>
        <p:nvSpPr>
          <p:cNvPr id="99" name="Google Shape;99;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Send out notifications</a:t>
            </a:r>
            <a:endParaRPr/>
          </a:p>
          <a:p>
            <a:pPr indent="-342900" lvl="0" marL="457200" rtl="0" algn="l">
              <a:spcBef>
                <a:spcPts val="0"/>
              </a:spcBef>
              <a:spcAft>
                <a:spcPts val="0"/>
              </a:spcAft>
              <a:buSzPts val="1800"/>
              <a:buChar char="-"/>
            </a:pPr>
            <a:r>
              <a:rPr lang="en"/>
              <a:t>Access to information with and without log in</a:t>
            </a:r>
            <a:endParaRPr/>
          </a:p>
          <a:p>
            <a:pPr indent="-342900" lvl="0" marL="457200" rtl="0" algn="l">
              <a:spcBef>
                <a:spcPts val="0"/>
              </a:spcBef>
              <a:spcAft>
                <a:spcPts val="0"/>
              </a:spcAft>
              <a:buSzPts val="1800"/>
              <a:buChar char="-"/>
            </a:pPr>
            <a:r>
              <a:rPr lang="en"/>
              <a:t>Any </a:t>
            </a:r>
            <a:r>
              <a:rPr lang="en"/>
              <a:t>devices</a:t>
            </a:r>
            <a:r>
              <a:rPr lang="en"/>
              <a:t> friendly (including ios and </a:t>
            </a:r>
            <a:r>
              <a:rPr lang="en"/>
              <a:t>Android</a:t>
            </a:r>
            <a:r>
              <a:rPr lang="en"/>
              <a:t>)</a:t>
            </a:r>
            <a:endParaRPr/>
          </a:p>
          <a:p>
            <a:pPr indent="-342900" lvl="0" marL="457200" rtl="0" algn="l">
              <a:spcBef>
                <a:spcPts val="0"/>
              </a:spcBef>
              <a:spcAft>
                <a:spcPts val="0"/>
              </a:spcAft>
              <a:buSzPts val="1800"/>
              <a:buChar char="-"/>
            </a:pPr>
            <a:r>
              <a:rPr lang="en"/>
              <a:t>Allows 700 users</a:t>
            </a:r>
            <a:endParaRPr/>
          </a:p>
        </p:txBody>
      </p:sp>
      <p:pic>
        <p:nvPicPr>
          <p:cNvPr id="100" name="Google Shape;100;p19"/>
          <p:cNvPicPr preferRelativeResize="0"/>
          <p:nvPr/>
        </p:nvPicPr>
        <p:blipFill>
          <a:blip r:embed="rId3">
            <a:alphaModFix/>
          </a:blip>
          <a:stretch>
            <a:fillRect/>
          </a:stretch>
        </p:blipFill>
        <p:spPr>
          <a:xfrm rot="10800000">
            <a:off x="5787075" y="1692975"/>
            <a:ext cx="3089100" cy="3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Plan to Finish the Project</a:t>
            </a:r>
            <a:endParaRPr/>
          </a:p>
        </p:txBody>
      </p:sp>
      <p:grpSp>
        <p:nvGrpSpPr>
          <p:cNvPr id="106" name="Google Shape;106;p20"/>
          <p:cNvGrpSpPr/>
          <p:nvPr/>
        </p:nvGrpSpPr>
        <p:grpSpPr>
          <a:xfrm>
            <a:off x="1482065" y="1164075"/>
            <a:ext cx="6371566" cy="731700"/>
            <a:chOff x="710674" y="1323166"/>
            <a:chExt cx="7232197" cy="731700"/>
          </a:xfrm>
        </p:grpSpPr>
        <p:sp>
          <p:nvSpPr>
            <p:cNvPr id="107" name="Google Shape;107;p20"/>
            <p:cNvSpPr txBox="1"/>
            <p:nvPr/>
          </p:nvSpPr>
          <p:spPr>
            <a:xfrm>
              <a:off x="710674" y="1373350"/>
              <a:ext cx="20043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lang="en" sz="4400">
                  <a:latin typeface="Roboto Medium"/>
                  <a:ea typeface="Roboto Medium"/>
                  <a:cs typeface="Roboto Medium"/>
                  <a:sym typeface="Roboto Medium"/>
                </a:rPr>
                <a:t>Code</a:t>
              </a:r>
              <a:r>
                <a:rPr lang="en" sz="4400">
                  <a:solidFill>
                    <a:srgbClr val="085631"/>
                  </a:solidFill>
                  <a:latin typeface="Roboto Medium"/>
                  <a:ea typeface="Roboto Medium"/>
                  <a:cs typeface="Roboto Medium"/>
                  <a:sym typeface="Roboto Medium"/>
                </a:rPr>
                <a:t> </a:t>
              </a:r>
              <a:endParaRPr sz="4400">
                <a:solidFill>
                  <a:srgbClr val="085631"/>
                </a:solidFill>
                <a:latin typeface="Roboto Medium"/>
                <a:ea typeface="Roboto Medium"/>
                <a:cs typeface="Roboto Medium"/>
                <a:sym typeface="Roboto Medium"/>
              </a:endParaRPr>
            </a:p>
          </p:txBody>
        </p:sp>
        <p:sp>
          <p:nvSpPr>
            <p:cNvPr id="108" name="Google Shape;108;p20"/>
            <p:cNvSpPr/>
            <p:nvPr/>
          </p:nvSpPr>
          <p:spPr>
            <a:xfrm>
              <a:off x="2789772" y="1323166"/>
              <a:ext cx="5153100" cy="731700"/>
            </a:xfrm>
            <a:prstGeom prst="rect">
              <a:avLst/>
            </a:prstGeom>
            <a:solidFill>
              <a:srgbClr val="F6B26B"/>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9" name="Google Shape;109;p20"/>
            <p:cNvSpPr txBox="1"/>
            <p:nvPr/>
          </p:nvSpPr>
          <p:spPr>
            <a:xfrm>
              <a:off x="2914389" y="1407440"/>
              <a:ext cx="4765800" cy="575400"/>
            </a:xfrm>
            <a:prstGeom prst="rect">
              <a:avLst/>
            </a:prstGeom>
            <a:solidFill>
              <a:srgbClr val="F6B26B"/>
            </a:solid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800">
                  <a:latin typeface="Roboto"/>
                  <a:ea typeface="Roboto"/>
                  <a:cs typeface="Roboto"/>
                  <a:sym typeface="Roboto"/>
                </a:rPr>
                <a:t>Gather, organize, and style source code</a:t>
              </a:r>
              <a:endParaRPr sz="1800">
                <a:latin typeface="Roboto"/>
                <a:ea typeface="Roboto"/>
                <a:cs typeface="Roboto"/>
                <a:sym typeface="Roboto"/>
              </a:endParaRPr>
            </a:p>
          </p:txBody>
        </p:sp>
      </p:grpSp>
      <p:grpSp>
        <p:nvGrpSpPr>
          <p:cNvPr id="110" name="Google Shape;110;p20"/>
          <p:cNvGrpSpPr/>
          <p:nvPr/>
        </p:nvGrpSpPr>
        <p:grpSpPr>
          <a:xfrm>
            <a:off x="702290" y="2042125"/>
            <a:ext cx="7151295" cy="731700"/>
            <a:chOff x="7" y="2207525"/>
            <a:chExt cx="7650080" cy="731700"/>
          </a:xfrm>
        </p:grpSpPr>
        <p:sp>
          <p:nvSpPr>
            <p:cNvPr id="111" name="Google Shape;111;p20"/>
            <p:cNvSpPr txBox="1"/>
            <p:nvPr/>
          </p:nvSpPr>
          <p:spPr>
            <a:xfrm>
              <a:off x="7" y="2257725"/>
              <a:ext cx="27153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lang="en" sz="4400">
                  <a:latin typeface="Roboto Medium"/>
                  <a:ea typeface="Roboto Medium"/>
                  <a:cs typeface="Roboto Medium"/>
                  <a:sym typeface="Roboto Medium"/>
                </a:rPr>
                <a:t>Add</a:t>
              </a:r>
              <a:endParaRPr sz="4400">
                <a:latin typeface="Roboto Medium"/>
                <a:ea typeface="Roboto Medium"/>
                <a:cs typeface="Roboto Medium"/>
                <a:sym typeface="Roboto Medium"/>
              </a:endParaRPr>
            </a:p>
          </p:txBody>
        </p:sp>
        <p:sp>
          <p:nvSpPr>
            <p:cNvPr id="112" name="Google Shape;112;p20"/>
            <p:cNvSpPr/>
            <p:nvPr/>
          </p:nvSpPr>
          <p:spPr>
            <a:xfrm>
              <a:off x="2789787" y="2207525"/>
              <a:ext cx="4860300" cy="731700"/>
            </a:xfrm>
            <a:prstGeom prst="rect">
              <a:avLst/>
            </a:prstGeom>
            <a:solidFill>
              <a:srgbClr val="F9CB9C"/>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20"/>
            <p:cNvSpPr txBox="1"/>
            <p:nvPr/>
          </p:nvSpPr>
          <p:spPr>
            <a:xfrm>
              <a:off x="2914387" y="2414096"/>
              <a:ext cx="4373100" cy="330600"/>
            </a:xfrm>
            <a:prstGeom prst="rect">
              <a:avLst/>
            </a:prstGeom>
            <a:solidFill>
              <a:srgbClr val="F9CB9C"/>
            </a:solid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800">
                  <a:latin typeface="Roboto"/>
                  <a:ea typeface="Roboto"/>
                  <a:cs typeface="Roboto"/>
                  <a:sym typeface="Roboto"/>
                </a:rPr>
                <a:t>Add desired features</a:t>
              </a:r>
              <a:endParaRPr sz="1800">
                <a:latin typeface="Roboto"/>
                <a:ea typeface="Roboto"/>
                <a:cs typeface="Roboto"/>
                <a:sym typeface="Roboto"/>
              </a:endParaRPr>
            </a:p>
          </p:txBody>
        </p:sp>
      </p:grpSp>
      <p:grpSp>
        <p:nvGrpSpPr>
          <p:cNvPr id="114" name="Google Shape;114;p20"/>
          <p:cNvGrpSpPr/>
          <p:nvPr/>
        </p:nvGrpSpPr>
        <p:grpSpPr>
          <a:xfrm>
            <a:off x="1254016" y="2921725"/>
            <a:ext cx="6599706" cy="731700"/>
            <a:chOff x="755105" y="3088625"/>
            <a:chExt cx="6546678" cy="731700"/>
          </a:xfrm>
        </p:grpSpPr>
        <p:sp>
          <p:nvSpPr>
            <p:cNvPr id="115" name="Google Shape;115;p20"/>
            <p:cNvSpPr txBox="1"/>
            <p:nvPr/>
          </p:nvSpPr>
          <p:spPr>
            <a:xfrm>
              <a:off x="755105" y="3138825"/>
              <a:ext cx="19599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lang="en" sz="4400">
                  <a:latin typeface="Roboto Medium"/>
                  <a:ea typeface="Roboto Medium"/>
                  <a:cs typeface="Roboto Medium"/>
                  <a:sym typeface="Roboto Medium"/>
                </a:rPr>
                <a:t>Mobile</a:t>
              </a:r>
              <a:endParaRPr sz="4400">
                <a:latin typeface="Roboto Medium"/>
                <a:ea typeface="Roboto Medium"/>
                <a:cs typeface="Roboto Medium"/>
                <a:sym typeface="Roboto Medium"/>
              </a:endParaRPr>
            </a:p>
          </p:txBody>
        </p:sp>
        <p:sp>
          <p:nvSpPr>
            <p:cNvPr id="116" name="Google Shape;116;p20"/>
            <p:cNvSpPr/>
            <p:nvPr/>
          </p:nvSpPr>
          <p:spPr>
            <a:xfrm>
              <a:off x="2789782" y="3088625"/>
              <a:ext cx="4512000" cy="731700"/>
            </a:xfrm>
            <a:prstGeom prst="rect">
              <a:avLst/>
            </a:prstGeom>
            <a:solidFill>
              <a:srgbClr val="FCE5CD"/>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p20"/>
            <p:cNvSpPr txBox="1"/>
            <p:nvPr/>
          </p:nvSpPr>
          <p:spPr>
            <a:xfrm>
              <a:off x="2914399" y="3295175"/>
              <a:ext cx="4181400" cy="330600"/>
            </a:xfrm>
            <a:prstGeom prst="rect">
              <a:avLst/>
            </a:prstGeom>
            <a:solidFill>
              <a:srgbClr val="FCE5CD"/>
            </a:solid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800">
                  <a:latin typeface="Roboto"/>
                  <a:ea typeface="Roboto"/>
                  <a:cs typeface="Roboto"/>
                  <a:sym typeface="Roboto"/>
                </a:rPr>
                <a:t>Convert website to mobile application</a:t>
              </a:r>
              <a:endParaRPr sz="1800">
                <a:latin typeface="Roboto"/>
                <a:ea typeface="Roboto"/>
                <a:cs typeface="Roboto"/>
                <a:sym typeface="Roboto"/>
              </a:endParaRPr>
            </a:p>
          </p:txBody>
        </p:sp>
      </p:grpSp>
      <p:grpSp>
        <p:nvGrpSpPr>
          <p:cNvPr id="118" name="Google Shape;118;p20"/>
          <p:cNvGrpSpPr/>
          <p:nvPr/>
        </p:nvGrpSpPr>
        <p:grpSpPr>
          <a:xfrm>
            <a:off x="1117006" y="3905400"/>
            <a:ext cx="6736656" cy="731700"/>
            <a:chOff x="580150" y="3088625"/>
            <a:chExt cx="6768468" cy="731700"/>
          </a:xfrm>
        </p:grpSpPr>
        <p:sp>
          <p:nvSpPr>
            <p:cNvPr id="119" name="Google Shape;119;p20"/>
            <p:cNvSpPr txBox="1"/>
            <p:nvPr/>
          </p:nvSpPr>
          <p:spPr>
            <a:xfrm>
              <a:off x="580150" y="3138825"/>
              <a:ext cx="21351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lang="en" sz="4400">
                  <a:latin typeface="Roboto Medium"/>
                  <a:ea typeface="Roboto Medium"/>
                  <a:cs typeface="Roboto Medium"/>
                  <a:sym typeface="Roboto Medium"/>
                </a:rPr>
                <a:t>Publish</a:t>
              </a:r>
              <a:endParaRPr sz="4400">
                <a:latin typeface="Roboto Medium"/>
                <a:ea typeface="Roboto Medium"/>
                <a:cs typeface="Roboto Medium"/>
                <a:sym typeface="Roboto Medium"/>
              </a:endParaRPr>
            </a:p>
          </p:txBody>
        </p:sp>
        <p:sp>
          <p:nvSpPr>
            <p:cNvPr id="120" name="Google Shape;120;p20"/>
            <p:cNvSpPr/>
            <p:nvPr/>
          </p:nvSpPr>
          <p:spPr>
            <a:xfrm>
              <a:off x="2782018" y="3088625"/>
              <a:ext cx="4566600" cy="731700"/>
            </a:xfrm>
            <a:prstGeom prst="rect">
              <a:avLst/>
            </a:prstGeom>
            <a:solidFill>
              <a:srgbClr val="FCF0D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20"/>
            <p:cNvSpPr txBox="1"/>
            <p:nvPr/>
          </p:nvSpPr>
          <p:spPr>
            <a:xfrm>
              <a:off x="2914390" y="3295175"/>
              <a:ext cx="4190700" cy="330600"/>
            </a:xfrm>
            <a:prstGeom prst="rect">
              <a:avLst/>
            </a:prstGeom>
            <a:solidFill>
              <a:srgbClr val="FCF0DF"/>
            </a:solid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800">
                  <a:latin typeface="Roboto"/>
                  <a:ea typeface="Roboto"/>
                  <a:cs typeface="Roboto"/>
                  <a:sym typeface="Roboto"/>
                </a:rPr>
                <a:t>Publish application to IOS on Android</a:t>
              </a:r>
              <a:endParaRPr sz="1800">
                <a:latin typeface="Roboto"/>
                <a:ea typeface="Roboto"/>
                <a:cs typeface="Roboto"/>
                <a:sym typeface="Roboto"/>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1"/>
          <p:cNvSpPr txBox="1"/>
          <p:nvPr/>
        </p:nvSpPr>
        <p:spPr>
          <a:xfrm>
            <a:off x="2959450" y="2502225"/>
            <a:ext cx="6184500" cy="264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1800">
              <a:solidFill>
                <a:schemeClr val="dk2"/>
              </a:solidFill>
            </a:endParaRPr>
          </a:p>
          <a:p>
            <a:pPr indent="0" lvl="0" marL="0" rtl="0" algn="ctr">
              <a:lnSpc>
                <a:spcPct val="115000"/>
              </a:lnSpc>
              <a:spcBef>
                <a:spcPts val="1600"/>
              </a:spcBef>
              <a:spcAft>
                <a:spcPts val="0"/>
              </a:spcAft>
              <a:buClr>
                <a:schemeClr val="dk1"/>
              </a:buClr>
              <a:buSzPts val="1100"/>
              <a:buFont typeface="Arial"/>
              <a:buNone/>
            </a:pPr>
            <a:r>
              <a:rPr b="1" lang="en" sz="1800">
                <a:solidFill>
                  <a:schemeClr val="dk2"/>
                </a:solidFill>
              </a:rPr>
              <a:t>Client:</a:t>
            </a:r>
            <a:endParaRPr b="1" sz="1800">
              <a:solidFill>
                <a:schemeClr val="dk2"/>
              </a:solidFill>
            </a:endParaRPr>
          </a:p>
          <a:p>
            <a:pPr indent="0" lvl="0" marL="0" rtl="0" algn="ctr">
              <a:lnSpc>
                <a:spcPct val="115000"/>
              </a:lnSpc>
              <a:spcBef>
                <a:spcPts val="1600"/>
              </a:spcBef>
              <a:spcAft>
                <a:spcPts val="0"/>
              </a:spcAft>
              <a:buNone/>
            </a:pPr>
            <a:r>
              <a:rPr lang="en" sz="1800">
                <a:solidFill>
                  <a:schemeClr val="dk2"/>
                </a:solidFill>
              </a:rPr>
              <a:t>Dr. Jill Walsh </a:t>
            </a:r>
            <a:endParaRPr sz="1800">
              <a:solidFill>
                <a:schemeClr val="dk2"/>
              </a:solidFill>
            </a:endParaRPr>
          </a:p>
          <a:p>
            <a:pPr indent="0" lvl="0" marL="0" rtl="0" algn="ctr">
              <a:lnSpc>
                <a:spcPct val="115000"/>
              </a:lnSpc>
              <a:spcBef>
                <a:spcPts val="1600"/>
              </a:spcBef>
              <a:spcAft>
                <a:spcPts val="1600"/>
              </a:spcAft>
              <a:buClr>
                <a:schemeClr val="dk1"/>
              </a:buClr>
              <a:buSzPts val="1100"/>
              <a:buFont typeface="Arial"/>
              <a:buNone/>
            </a:pPr>
            <a:r>
              <a:rPr lang="en" sz="1800">
                <a:solidFill>
                  <a:schemeClr val="dk2"/>
                </a:solidFill>
              </a:rPr>
              <a:t>Professor of the Engineering Department</a:t>
            </a:r>
            <a:endParaRPr/>
          </a:p>
        </p:txBody>
      </p:sp>
      <p:pic>
        <p:nvPicPr>
          <p:cNvPr id="127" name="Google Shape;127;p21"/>
          <p:cNvPicPr preferRelativeResize="0"/>
          <p:nvPr/>
        </p:nvPicPr>
        <p:blipFill>
          <a:blip r:embed="rId3">
            <a:alphaModFix/>
          </a:blip>
          <a:stretch>
            <a:fillRect/>
          </a:stretch>
        </p:blipFill>
        <p:spPr>
          <a:xfrm>
            <a:off x="0" y="2502275"/>
            <a:ext cx="2959457" cy="2641225"/>
          </a:xfrm>
          <a:prstGeom prst="rect">
            <a:avLst/>
          </a:prstGeom>
          <a:noFill/>
          <a:ln>
            <a:noFill/>
          </a:ln>
        </p:spPr>
      </p:pic>
      <p:pic>
        <p:nvPicPr>
          <p:cNvPr id="128" name="Google Shape;128;p21"/>
          <p:cNvPicPr preferRelativeResize="0"/>
          <p:nvPr/>
        </p:nvPicPr>
        <p:blipFill>
          <a:blip r:embed="rId4">
            <a:alphaModFix/>
          </a:blip>
          <a:stretch>
            <a:fillRect/>
          </a:stretch>
        </p:blipFill>
        <p:spPr>
          <a:xfrm>
            <a:off x="4401441" y="0"/>
            <a:ext cx="4742559" cy="2502275"/>
          </a:xfrm>
          <a:prstGeom prst="rect">
            <a:avLst/>
          </a:prstGeom>
          <a:noFill/>
          <a:ln>
            <a:noFill/>
          </a:ln>
        </p:spPr>
      </p:pic>
      <p:sp>
        <p:nvSpPr>
          <p:cNvPr id="129" name="Google Shape;129;p21"/>
          <p:cNvSpPr txBox="1"/>
          <p:nvPr/>
        </p:nvSpPr>
        <p:spPr>
          <a:xfrm>
            <a:off x="0" y="-7400"/>
            <a:ext cx="4401300" cy="2509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1800">
              <a:solidFill>
                <a:schemeClr val="dk2"/>
              </a:solidFill>
            </a:endParaRPr>
          </a:p>
          <a:p>
            <a:pPr indent="0" lvl="0" marL="0" rtl="0" algn="ctr">
              <a:lnSpc>
                <a:spcPct val="115000"/>
              </a:lnSpc>
              <a:spcBef>
                <a:spcPts val="1600"/>
              </a:spcBef>
              <a:spcAft>
                <a:spcPts val="0"/>
              </a:spcAft>
              <a:buNone/>
            </a:pPr>
            <a:r>
              <a:rPr b="1" lang="en" sz="1800">
                <a:solidFill>
                  <a:schemeClr val="dk2"/>
                </a:solidFill>
              </a:rPr>
              <a:t>Team:</a:t>
            </a:r>
            <a:endParaRPr b="1" sz="1800">
              <a:solidFill>
                <a:schemeClr val="dk2"/>
              </a:solidFill>
            </a:endParaRPr>
          </a:p>
          <a:p>
            <a:pPr indent="0" lvl="0" marL="0" rtl="0" algn="ctr">
              <a:lnSpc>
                <a:spcPct val="115000"/>
              </a:lnSpc>
              <a:spcBef>
                <a:spcPts val="1600"/>
              </a:spcBef>
              <a:spcAft>
                <a:spcPts val="0"/>
              </a:spcAft>
              <a:buClr>
                <a:schemeClr val="dk1"/>
              </a:buClr>
              <a:buSzPts val="1100"/>
              <a:buFont typeface="Arial"/>
              <a:buNone/>
            </a:pPr>
            <a:r>
              <a:rPr lang="en" sz="1800">
                <a:solidFill>
                  <a:schemeClr val="dk2"/>
                </a:solidFill>
              </a:rPr>
              <a:t>Salma Mala and Amanda McMahon</a:t>
            </a:r>
            <a:endParaRPr sz="1800">
              <a:solidFill>
                <a:schemeClr val="dk2"/>
              </a:solidFill>
            </a:endParaRPr>
          </a:p>
          <a:p>
            <a:pPr indent="0" lvl="0" marL="0" rtl="0" algn="ctr">
              <a:lnSpc>
                <a:spcPct val="115000"/>
              </a:lnSpc>
              <a:spcBef>
                <a:spcPts val="1600"/>
              </a:spcBef>
              <a:spcAft>
                <a:spcPts val="0"/>
              </a:spcAft>
              <a:buClr>
                <a:schemeClr val="dk1"/>
              </a:buClr>
              <a:buSzPts val="1100"/>
              <a:buFont typeface="Arial"/>
              <a:buNone/>
            </a:pPr>
            <a:r>
              <a:t/>
            </a:r>
            <a:endParaRPr sz="1800">
              <a:solidFill>
                <a:schemeClr val="dk2"/>
              </a:solidFill>
            </a:endParaRPr>
          </a:p>
          <a:p>
            <a:pPr indent="457200" lvl="0" marL="3657600" rtl="0" algn="l">
              <a:lnSpc>
                <a:spcPct val="115000"/>
              </a:lnSpc>
              <a:spcBef>
                <a:spcPts val="1600"/>
              </a:spcBef>
              <a:spcAft>
                <a:spcPts val="1600"/>
              </a:spcAft>
              <a:buClr>
                <a:schemeClr val="dk1"/>
              </a:buClr>
              <a:buSzPts val="1100"/>
              <a:buFont typeface="Arial"/>
              <a:buNone/>
            </a:pPr>
            <a:r>
              <a:rPr lang="en" sz="1800">
                <a:solidFill>
                  <a:schemeClr val="dk2"/>
                </a:solidFill>
              </a:rPr>
              <a:t>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